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64" r:id="rId8"/>
    <p:sldId id="265" r:id="rId9"/>
    <p:sldId id="266" r:id="rId10"/>
    <p:sldId id="267" r:id="rId11"/>
    <p:sldId id="268" r:id="rId12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3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media1.wm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it-IT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3C8AFC6C-2FB0-4FFE-BFA2-BB8499BB1C6F}" type="datetimeFigureOut">
              <a:rPr lang="it-IT" smtClean="0"/>
              <a:t>12/03/2017</a:t>
            </a:fld>
            <a:endParaRPr lang="it-IT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it-IT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Generazione automatica di modelli SystemC RTL di hardware riconfigurabile dinamicamente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 smtClean="0"/>
              <a:t>Enrico Giordano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Relatore: Prof. Graziano Pravadelli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84633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ulazioni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481138"/>
            <a:ext cx="8045450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5.1 Caso di studio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1092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Architettura efficace ed altamente performante</a:t>
            </a:r>
          </a:p>
          <a:p>
            <a:r>
              <a:rPr lang="it-IT" dirty="0" smtClean="0"/>
              <a:t>Tool di sviluppo efficiente e migliorativo</a:t>
            </a:r>
          </a:p>
          <a:p>
            <a:r>
              <a:rPr lang="it-IT" dirty="0" smtClean="0"/>
              <a:t>Possibilità di presentazione del progetto in forma di articolo scientifico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6. Conclusione e sviluppi futuri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27987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it-IT" dirty="0" smtClean="0"/>
              <a:t>Introduzione</a:t>
            </a:r>
          </a:p>
          <a:p>
            <a:pPr marL="514350" indent="-514350">
              <a:buAutoNum type="arabicPeriod"/>
            </a:pPr>
            <a:r>
              <a:rPr lang="it-IT" dirty="0" smtClean="0"/>
              <a:t>Stato dell’arte</a:t>
            </a:r>
          </a:p>
          <a:p>
            <a:pPr marL="514350" indent="-514350">
              <a:buAutoNum type="arabicPeriod"/>
            </a:pPr>
            <a:r>
              <a:rPr lang="it-IT" dirty="0" smtClean="0"/>
              <a:t>Obiettivi</a:t>
            </a:r>
          </a:p>
          <a:p>
            <a:pPr marL="514350" indent="-514350">
              <a:buAutoNum type="arabicPeriod"/>
            </a:pPr>
            <a:r>
              <a:rPr lang="it-IT" dirty="0" smtClean="0"/>
              <a:t>Metodologia</a:t>
            </a:r>
          </a:p>
          <a:p>
            <a:pPr marL="514350" indent="-514350">
              <a:buAutoNum type="arabicPeriod"/>
            </a:pPr>
            <a:r>
              <a:rPr lang="it-IT" dirty="0" smtClean="0"/>
              <a:t>Caso di studio</a:t>
            </a:r>
          </a:p>
          <a:p>
            <a:pPr marL="514350" indent="-514350">
              <a:buAutoNum type="arabicPeriod"/>
            </a:pPr>
            <a:r>
              <a:rPr lang="it-IT" dirty="0" smtClean="0"/>
              <a:t>Conclusione e sviluppi futuri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Indice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9394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Esistono a livello industriale architetture statiche</a:t>
            </a:r>
          </a:p>
          <a:p>
            <a:r>
              <a:rPr lang="it-IT" dirty="0" smtClean="0"/>
              <a:t>Esistono </a:t>
            </a:r>
            <a:r>
              <a:rPr lang="it-IT" dirty="0" smtClean="0"/>
              <a:t>a livello sperimentale architetture dinamiche (FPGA riconfigurabili dinamicamente)</a:t>
            </a:r>
          </a:p>
          <a:p>
            <a:r>
              <a:rPr lang="it-IT" dirty="0" smtClean="0"/>
              <a:t>Si vuole proporre un approccio ingegneristico per la progettazione di sistemi riconfigurabili dinamicamente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1. Introduzione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65531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Hardware general purpose per applicazioni generiche (molta flessibilità, mancanza di vincoli realtime)</a:t>
            </a:r>
          </a:p>
          <a:p>
            <a:r>
              <a:rPr lang="it-IT" dirty="0" smtClean="0"/>
              <a:t>Hardware special purpose per applicazioni specifiche (poca flessibilità, presenza di vincoli realtime)</a:t>
            </a:r>
          </a:p>
          <a:p>
            <a:r>
              <a:rPr lang="it-IT" dirty="0" smtClean="0"/>
              <a:t>Hardware riconfigurabile (molta flessibilità, possibilità di vincoli realtime, mancanza di metodologia di progettazione standard)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2. Stato dell’arte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62071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Non esiste un tool standard per la simulazione</a:t>
            </a:r>
          </a:p>
          <a:p>
            <a:r>
              <a:rPr lang="it-IT" dirty="0" smtClean="0"/>
              <a:t>Necessità di utilizzare SystemC in quanto tool di simulazione più utilizzato</a:t>
            </a:r>
          </a:p>
          <a:p>
            <a:r>
              <a:rPr lang="it-IT" dirty="0" smtClean="0"/>
              <a:t>Soluzione: L’utilizzo di SystemC con una libreria di supporto (Rechannel) 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2.2 Simulazione di Hardware Riconfigurabile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79258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Mancanza di una metodologia standard di progettazione</a:t>
            </a:r>
          </a:p>
          <a:p>
            <a:r>
              <a:rPr lang="it-IT" dirty="0" smtClean="0"/>
              <a:t>Proposta di metodologia per risolvere questa mancanza</a:t>
            </a:r>
          </a:p>
          <a:p>
            <a:pPr lvl="1"/>
            <a:r>
              <a:rPr lang="it-IT" dirty="0" smtClean="0"/>
              <a:t>Proposta del modello di progettazione</a:t>
            </a:r>
          </a:p>
          <a:p>
            <a:pPr lvl="1"/>
            <a:r>
              <a:rPr lang="it-IT" dirty="0" smtClean="0"/>
              <a:t>Proposta del tool di progettazione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3. Obiettivi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4615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1"/>
          <a:stretch/>
        </p:blipFill>
        <p:spPr>
          <a:xfrm>
            <a:off x="1763688" y="1484784"/>
            <a:ext cx="2464195" cy="5198691"/>
          </a:xfrm>
        </p:spPr>
      </p:pic>
      <p:pic>
        <p:nvPicPr>
          <p:cNvPr id="1026" name="Picture 2" descr="C:\Users\enric_000\Documents\TESI\Documento\fs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2708920"/>
            <a:ext cx="1684987" cy="136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3347864" y="2924944"/>
            <a:ext cx="2016224" cy="1440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4. Metodologia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16203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Input: codice nel linguaggio nativo (PynguLang) </a:t>
            </a:r>
          </a:p>
          <a:p>
            <a:r>
              <a:rPr lang="it-IT" dirty="0" smtClean="0"/>
              <a:t>Output: codice SystemC Rechannel per simulazione e sintesi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4.2 Tool Automatico (Pyngu)</a:t>
            </a:r>
            <a:endParaRPr lang="it-IT" dirty="0"/>
          </a:p>
        </p:txBody>
      </p:sp>
      <p:pic>
        <p:nvPicPr>
          <p:cNvPr id="2050" name="Picture 2" descr="C:\Users\enric_000\Documents\TESI\Documento\pyng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3538" y="4277684"/>
            <a:ext cx="4010025" cy="86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312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Robot riconfigurabile pilotato da hardware riconfigurabile dinamicamente</a:t>
            </a:r>
          </a:p>
          <a:p>
            <a:r>
              <a:rPr lang="it-IT" dirty="0" smtClean="0"/>
              <a:t>Mappatura delle riconfigurazioni del robot (e relativo comportamento) nelle riconfigurazioni del sistema</a:t>
            </a:r>
          </a:p>
          <a:p>
            <a:r>
              <a:rPr lang="it-IT" dirty="0" smtClean="0"/>
              <a:t>Possibilità di aggiungere intelligenza artificiale grazie al guadagno derivato dal sistema riconfigurabile</a:t>
            </a:r>
          </a:p>
          <a:p>
            <a:r>
              <a:rPr lang="it-IT" dirty="0" smtClean="0"/>
              <a:t>Utilizzo del tool per velocizzare lo sviluppo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5. Caso di studio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498145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182</TotalTime>
  <Words>277</Words>
  <Application>Microsoft Office PowerPoint</Application>
  <PresentationFormat>On-screen Show (4:3)</PresentationFormat>
  <Paragraphs>40</Paragraphs>
  <Slides>11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Concourse</vt:lpstr>
      <vt:lpstr>Generazione automatica di modelli SystemC RTL di hardware riconfigurabile dinamicamente</vt:lpstr>
      <vt:lpstr>Indice</vt:lpstr>
      <vt:lpstr>1. Introduzione</vt:lpstr>
      <vt:lpstr>2. Stato dell’arte</vt:lpstr>
      <vt:lpstr>2.2 Simulazione di Hardware Riconfigurabile</vt:lpstr>
      <vt:lpstr>3. Obiettivi</vt:lpstr>
      <vt:lpstr>4. Metodologia</vt:lpstr>
      <vt:lpstr>4.2 Tool Automatico (Pyngu)</vt:lpstr>
      <vt:lpstr>5. Caso di studio</vt:lpstr>
      <vt:lpstr>5.1 Caso di studio</vt:lpstr>
      <vt:lpstr>6. Conclusione e sviluppi futuri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Generazione automatica di modelli SystemC RTL di hardware riconfigurabile dinamicamente</dc:title>
  <dc:creator>Enrico Giordano</dc:creator>
  <cp:lastModifiedBy>Enrico Giordano</cp:lastModifiedBy>
  <cp:revision>12</cp:revision>
  <dcterms:created xsi:type="dcterms:W3CDTF">2017-03-09T21:10:32Z</dcterms:created>
  <dcterms:modified xsi:type="dcterms:W3CDTF">2017-03-13T00:18:26Z</dcterms:modified>
</cp:coreProperties>
</file>

<file path=docProps/thumbnail.jpeg>
</file>